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Google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2D7550-FA97-4057-818C-E34F678151B3}">
  <a:tblStyle styleId="{0B2D7550-FA97-4057-818C-E34F678151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GoogleSans-bold.fntdata"/><Relationship Id="rId12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GoogleSans-boldItalic.fntdata"/><Relationship Id="rId14" Type="http://schemas.openxmlformats.org/officeDocument/2006/relationships/font" Target="fonts/Google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cdb6d92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cdb6d9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cdb6d923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cdb6d923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cdb6d923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cdb6d923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cdb6d9234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cdb6d923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cdb6d923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cdb6d923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842363" y="1971770"/>
            <a:ext cx="2757138" cy="331626"/>
            <a:chOff x="2296697" y="1465241"/>
            <a:chExt cx="5825350" cy="695086"/>
          </a:xfrm>
        </p:grpSpPr>
        <p:sp>
          <p:nvSpPr>
            <p:cNvPr id="55" name="Google Shape;55;p13"/>
            <p:cNvSpPr/>
            <p:nvPr/>
          </p:nvSpPr>
          <p:spPr>
            <a:xfrm>
              <a:off x="4817571" y="1656202"/>
              <a:ext cx="224006" cy="341962"/>
            </a:xfrm>
            <a:custGeom>
              <a:rect b="b" l="l" r="r" t="t"/>
              <a:pathLst>
                <a:path extrusionOk="0" h="6923" w="4535">
                  <a:moveTo>
                    <a:pt x="2277" y="1"/>
                  </a:moveTo>
                  <a:cubicBezTo>
                    <a:pt x="1703" y="1"/>
                    <a:pt x="1219" y="173"/>
                    <a:pt x="824" y="519"/>
                  </a:cubicBezTo>
                  <a:cubicBezTo>
                    <a:pt x="436" y="864"/>
                    <a:pt x="241" y="1280"/>
                    <a:pt x="241" y="1767"/>
                  </a:cubicBezTo>
                  <a:cubicBezTo>
                    <a:pt x="241" y="2466"/>
                    <a:pt x="592" y="2993"/>
                    <a:pt x="1296" y="3351"/>
                  </a:cubicBezTo>
                  <a:cubicBezTo>
                    <a:pt x="1425" y="3419"/>
                    <a:pt x="1756" y="3548"/>
                    <a:pt x="2286" y="3739"/>
                  </a:cubicBezTo>
                  <a:cubicBezTo>
                    <a:pt x="2811" y="3918"/>
                    <a:pt x="3168" y="4103"/>
                    <a:pt x="3359" y="4295"/>
                  </a:cubicBezTo>
                  <a:cubicBezTo>
                    <a:pt x="3563" y="4492"/>
                    <a:pt x="3665" y="4730"/>
                    <a:pt x="3665" y="5007"/>
                  </a:cubicBezTo>
                  <a:cubicBezTo>
                    <a:pt x="3665" y="5341"/>
                    <a:pt x="3542" y="5607"/>
                    <a:pt x="3295" y="5808"/>
                  </a:cubicBezTo>
                  <a:cubicBezTo>
                    <a:pt x="3048" y="6008"/>
                    <a:pt x="2730" y="6109"/>
                    <a:pt x="2342" y="6109"/>
                  </a:cubicBezTo>
                  <a:cubicBezTo>
                    <a:pt x="2163" y="6109"/>
                    <a:pt x="1993" y="6076"/>
                    <a:pt x="1833" y="6011"/>
                  </a:cubicBezTo>
                  <a:cubicBezTo>
                    <a:pt x="1672" y="5947"/>
                    <a:pt x="1526" y="5857"/>
                    <a:pt x="1393" y="5743"/>
                  </a:cubicBezTo>
                  <a:cubicBezTo>
                    <a:pt x="1261" y="5628"/>
                    <a:pt x="1145" y="5491"/>
                    <a:pt x="1046" y="5332"/>
                  </a:cubicBezTo>
                  <a:cubicBezTo>
                    <a:pt x="947" y="5171"/>
                    <a:pt x="870" y="4992"/>
                    <a:pt x="814" y="4794"/>
                  </a:cubicBezTo>
                  <a:lnTo>
                    <a:pt x="0" y="5128"/>
                  </a:lnTo>
                  <a:cubicBezTo>
                    <a:pt x="160" y="5683"/>
                    <a:pt x="450" y="6121"/>
                    <a:pt x="870" y="6442"/>
                  </a:cubicBezTo>
                  <a:cubicBezTo>
                    <a:pt x="1290" y="6763"/>
                    <a:pt x="1774" y="6923"/>
                    <a:pt x="2324" y="6923"/>
                  </a:cubicBezTo>
                  <a:cubicBezTo>
                    <a:pt x="2940" y="6923"/>
                    <a:pt x="3465" y="6750"/>
                    <a:pt x="3897" y="6404"/>
                  </a:cubicBezTo>
                  <a:cubicBezTo>
                    <a:pt x="4323" y="6051"/>
                    <a:pt x="4535" y="5584"/>
                    <a:pt x="4535" y="5003"/>
                  </a:cubicBezTo>
                  <a:cubicBezTo>
                    <a:pt x="4535" y="4520"/>
                    <a:pt x="4392" y="4113"/>
                    <a:pt x="4105" y="3784"/>
                  </a:cubicBezTo>
                  <a:cubicBezTo>
                    <a:pt x="3818" y="3453"/>
                    <a:pt x="3338" y="3173"/>
                    <a:pt x="2666" y="2944"/>
                  </a:cubicBezTo>
                  <a:cubicBezTo>
                    <a:pt x="2005" y="2716"/>
                    <a:pt x="1577" y="2520"/>
                    <a:pt x="1380" y="2353"/>
                  </a:cubicBezTo>
                  <a:cubicBezTo>
                    <a:pt x="1201" y="2188"/>
                    <a:pt x="1111" y="1991"/>
                    <a:pt x="1111" y="1764"/>
                  </a:cubicBezTo>
                  <a:cubicBezTo>
                    <a:pt x="1111" y="1488"/>
                    <a:pt x="1224" y="1263"/>
                    <a:pt x="1453" y="1091"/>
                  </a:cubicBezTo>
                  <a:cubicBezTo>
                    <a:pt x="1681" y="907"/>
                    <a:pt x="1962" y="814"/>
                    <a:pt x="2295" y="814"/>
                  </a:cubicBezTo>
                  <a:cubicBezTo>
                    <a:pt x="2610" y="814"/>
                    <a:pt x="2877" y="897"/>
                    <a:pt x="3096" y="1060"/>
                  </a:cubicBezTo>
                  <a:cubicBezTo>
                    <a:pt x="3315" y="1224"/>
                    <a:pt x="3461" y="1429"/>
                    <a:pt x="3535" y="1676"/>
                  </a:cubicBezTo>
                  <a:lnTo>
                    <a:pt x="4332" y="1343"/>
                  </a:lnTo>
                  <a:cubicBezTo>
                    <a:pt x="4208" y="959"/>
                    <a:pt x="3961" y="642"/>
                    <a:pt x="3591" y="389"/>
                  </a:cubicBezTo>
                  <a:cubicBezTo>
                    <a:pt x="3221" y="130"/>
                    <a:pt x="2783" y="1"/>
                    <a:pt x="2277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075462" y="1766847"/>
              <a:ext cx="198469" cy="231317"/>
            </a:xfrm>
            <a:custGeom>
              <a:rect b="b" l="l" r="r" t="t"/>
              <a:pathLst>
                <a:path extrusionOk="0" h="4683" w="4018">
                  <a:moveTo>
                    <a:pt x="0" y="0"/>
                  </a:moveTo>
                  <a:lnTo>
                    <a:pt x="0" y="2850"/>
                  </a:lnTo>
                  <a:cubicBezTo>
                    <a:pt x="0" y="3437"/>
                    <a:pt x="150" y="3888"/>
                    <a:pt x="449" y="4207"/>
                  </a:cubicBezTo>
                  <a:cubicBezTo>
                    <a:pt x="748" y="4524"/>
                    <a:pt x="1177" y="4683"/>
                    <a:pt x="1732" y="4683"/>
                  </a:cubicBezTo>
                  <a:cubicBezTo>
                    <a:pt x="2021" y="4683"/>
                    <a:pt x="2301" y="4609"/>
                    <a:pt x="2569" y="4461"/>
                  </a:cubicBezTo>
                  <a:cubicBezTo>
                    <a:pt x="2837" y="4313"/>
                    <a:pt x="3036" y="4127"/>
                    <a:pt x="3165" y="3905"/>
                  </a:cubicBezTo>
                  <a:lnTo>
                    <a:pt x="3203" y="3905"/>
                  </a:lnTo>
                  <a:lnTo>
                    <a:pt x="3203" y="4535"/>
                  </a:lnTo>
                  <a:lnTo>
                    <a:pt x="4018" y="4535"/>
                  </a:lnTo>
                  <a:lnTo>
                    <a:pt x="4018" y="0"/>
                  </a:lnTo>
                  <a:lnTo>
                    <a:pt x="3165" y="0"/>
                  </a:lnTo>
                  <a:lnTo>
                    <a:pt x="3165" y="2508"/>
                  </a:lnTo>
                  <a:cubicBezTo>
                    <a:pt x="3165" y="2891"/>
                    <a:pt x="3052" y="3220"/>
                    <a:pt x="2823" y="3494"/>
                  </a:cubicBezTo>
                  <a:cubicBezTo>
                    <a:pt x="2595" y="3768"/>
                    <a:pt x="2311" y="3905"/>
                    <a:pt x="1972" y="3905"/>
                  </a:cubicBezTo>
                  <a:cubicBezTo>
                    <a:pt x="1243" y="3905"/>
                    <a:pt x="871" y="3536"/>
                    <a:pt x="853" y="2795"/>
                  </a:cubicBezTo>
                  <a:lnTo>
                    <a:pt x="8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316214" y="1759487"/>
              <a:ext cx="340134" cy="231416"/>
            </a:xfrm>
            <a:custGeom>
              <a:rect b="b" l="l" r="r" t="t"/>
              <a:pathLst>
                <a:path extrusionOk="0" h="4685" w="6886">
                  <a:moveTo>
                    <a:pt x="2249" y="1"/>
                  </a:moveTo>
                  <a:cubicBezTo>
                    <a:pt x="1984" y="1"/>
                    <a:pt x="1717" y="75"/>
                    <a:pt x="1449" y="223"/>
                  </a:cubicBezTo>
                  <a:cubicBezTo>
                    <a:pt x="1180" y="371"/>
                    <a:pt x="982" y="556"/>
                    <a:pt x="851" y="778"/>
                  </a:cubicBezTo>
                  <a:lnTo>
                    <a:pt x="815" y="778"/>
                  </a:lnTo>
                  <a:lnTo>
                    <a:pt x="815" y="149"/>
                  </a:lnTo>
                  <a:lnTo>
                    <a:pt x="0" y="149"/>
                  </a:lnTo>
                  <a:lnTo>
                    <a:pt x="0" y="4684"/>
                  </a:lnTo>
                  <a:lnTo>
                    <a:pt x="851" y="4684"/>
                  </a:lnTo>
                  <a:lnTo>
                    <a:pt x="851" y="2175"/>
                  </a:lnTo>
                  <a:cubicBezTo>
                    <a:pt x="851" y="1799"/>
                    <a:pt x="963" y="1473"/>
                    <a:pt x="1185" y="1195"/>
                  </a:cubicBezTo>
                  <a:cubicBezTo>
                    <a:pt x="1407" y="917"/>
                    <a:pt x="1681" y="778"/>
                    <a:pt x="2009" y="778"/>
                  </a:cubicBezTo>
                  <a:cubicBezTo>
                    <a:pt x="2372" y="778"/>
                    <a:pt x="2632" y="872"/>
                    <a:pt x="2786" y="1060"/>
                  </a:cubicBezTo>
                  <a:cubicBezTo>
                    <a:pt x="2940" y="1249"/>
                    <a:pt x="3017" y="1555"/>
                    <a:pt x="3017" y="1982"/>
                  </a:cubicBezTo>
                  <a:lnTo>
                    <a:pt x="3017" y="4684"/>
                  </a:lnTo>
                  <a:lnTo>
                    <a:pt x="3869" y="4684"/>
                  </a:lnTo>
                  <a:lnTo>
                    <a:pt x="3869" y="2175"/>
                  </a:lnTo>
                  <a:cubicBezTo>
                    <a:pt x="3869" y="1799"/>
                    <a:pt x="3980" y="1473"/>
                    <a:pt x="4202" y="1195"/>
                  </a:cubicBezTo>
                  <a:cubicBezTo>
                    <a:pt x="4425" y="917"/>
                    <a:pt x="4699" y="778"/>
                    <a:pt x="5025" y="778"/>
                  </a:cubicBezTo>
                  <a:cubicBezTo>
                    <a:pt x="5390" y="778"/>
                    <a:pt x="5648" y="872"/>
                    <a:pt x="5803" y="1060"/>
                  </a:cubicBezTo>
                  <a:cubicBezTo>
                    <a:pt x="5957" y="1249"/>
                    <a:pt x="6035" y="1555"/>
                    <a:pt x="6035" y="1982"/>
                  </a:cubicBezTo>
                  <a:lnTo>
                    <a:pt x="6035" y="4684"/>
                  </a:lnTo>
                  <a:lnTo>
                    <a:pt x="6886" y="4684"/>
                  </a:lnTo>
                  <a:lnTo>
                    <a:pt x="6886" y="1852"/>
                  </a:lnTo>
                  <a:cubicBezTo>
                    <a:pt x="6886" y="1260"/>
                    <a:pt x="6744" y="803"/>
                    <a:pt x="6460" y="482"/>
                  </a:cubicBezTo>
                  <a:cubicBezTo>
                    <a:pt x="6177" y="162"/>
                    <a:pt x="5772" y="1"/>
                    <a:pt x="5247" y="1"/>
                  </a:cubicBezTo>
                  <a:cubicBezTo>
                    <a:pt x="4581" y="1"/>
                    <a:pt x="4060" y="291"/>
                    <a:pt x="3683" y="871"/>
                  </a:cubicBezTo>
                  <a:cubicBezTo>
                    <a:pt x="3567" y="599"/>
                    <a:pt x="3381" y="387"/>
                    <a:pt x="3128" y="232"/>
                  </a:cubicBezTo>
                  <a:cubicBezTo>
                    <a:pt x="2875" y="78"/>
                    <a:pt x="2582" y="1"/>
                    <a:pt x="2249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697148" y="1759487"/>
              <a:ext cx="340134" cy="231416"/>
            </a:xfrm>
            <a:custGeom>
              <a:rect b="b" l="l" r="r" t="t"/>
              <a:pathLst>
                <a:path extrusionOk="0" h="4685" w="6886">
                  <a:moveTo>
                    <a:pt x="2250" y="1"/>
                  </a:moveTo>
                  <a:cubicBezTo>
                    <a:pt x="1983" y="1"/>
                    <a:pt x="1717" y="75"/>
                    <a:pt x="1448" y="223"/>
                  </a:cubicBezTo>
                  <a:cubicBezTo>
                    <a:pt x="1180" y="371"/>
                    <a:pt x="982" y="556"/>
                    <a:pt x="851" y="778"/>
                  </a:cubicBezTo>
                  <a:lnTo>
                    <a:pt x="815" y="778"/>
                  </a:lnTo>
                  <a:lnTo>
                    <a:pt x="815" y="149"/>
                  </a:lnTo>
                  <a:lnTo>
                    <a:pt x="0" y="149"/>
                  </a:lnTo>
                  <a:lnTo>
                    <a:pt x="0" y="4684"/>
                  </a:lnTo>
                  <a:lnTo>
                    <a:pt x="851" y="4684"/>
                  </a:lnTo>
                  <a:lnTo>
                    <a:pt x="851" y="2175"/>
                  </a:lnTo>
                  <a:cubicBezTo>
                    <a:pt x="851" y="1799"/>
                    <a:pt x="962" y="1473"/>
                    <a:pt x="1184" y="1195"/>
                  </a:cubicBezTo>
                  <a:cubicBezTo>
                    <a:pt x="1407" y="917"/>
                    <a:pt x="1682" y="778"/>
                    <a:pt x="2008" y="778"/>
                  </a:cubicBezTo>
                  <a:cubicBezTo>
                    <a:pt x="2372" y="778"/>
                    <a:pt x="2632" y="872"/>
                    <a:pt x="2786" y="1060"/>
                  </a:cubicBezTo>
                  <a:cubicBezTo>
                    <a:pt x="2940" y="1249"/>
                    <a:pt x="3017" y="1555"/>
                    <a:pt x="3017" y="1982"/>
                  </a:cubicBezTo>
                  <a:lnTo>
                    <a:pt x="3017" y="4684"/>
                  </a:lnTo>
                  <a:lnTo>
                    <a:pt x="3869" y="4684"/>
                  </a:lnTo>
                  <a:lnTo>
                    <a:pt x="3869" y="2175"/>
                  </a:lnTo>
                  <a:cubicBezTo>
                    <a:pt x="3869" y="1799"/>
                    <a:pt x="3980" y="1473"/>
                    <a:pt x="4202" y="1195"/>
                  </a:cubicBezTo>
                  <a:cubicBezTo>
                    <a:pt x="4424" y="917"/>
                    <a:pt x="4699" y="778"/>
                    <a:pt x="5026" y="778"/>
                  </a:cubicBezTo>
                  <a:cubicBezTo>
                    <a:pt x="5390" y="778"/>
                    <a:pt x="5648" y="872"/>
                    <a:pt x="5803" y="1060"/>
                  </a:cubicBezTo>
                  <a:cubicBezTo>
                    <a:pt x="5958" y="1249"/>
                    <a:pt x="6035" y="1555"/>
                    <a:pt x="6035" y="1982"/>
                  </a:cubicBezTo>
                  <a:lnTo>
                    <a:pt x="6035" y="4684"/>
                  </a:lnTo>
                  <a:lnTo>
                    <a:pt x="6886" y="4684"/>
                  </a:lnTo>
                  <a:lnTo>
                    <a:pt x="6886" y="1852"/>
                  </a:lnTo>
                  <a:cubicBezTo>
                    <a:pt x="6886" y="1260"/>
                    <a:pt x="6744" y="803"/>
                    <a:pt x="6460" y="482"/>
                  </a:cubicBezTo>
                  <a:cubicBezTo>
                    <a:pt x="6176" y="162"/>
                    <a:pt x="5772" y="1"/>
                    <a:pt x="5248" y="1"/>
                  </a:cubicBezTo>
                  <a:cubicBezTo>
                    <a:pt x="4582" y="1"/>
                    <a:pt x="4059" y="291"/>
                    <a:pt x="3683" y="871"/>
                  </a:cubicBezTo>
                  <a:cubicBezTo>
                    <a:pt x="3566" y="599"/>
                    <a:pt x="3382" y="387"/>
                    <a:pt x="3128" y="232"/>
                  </a:cubicBezTo>
                  <a:cubicBezTo>
                    <a:pt x="2875" y="78"/>
                    <a:pt x="2583" y="1"/>
                    <a:pt x="2250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6065437" y="1759487"/>
              <a:ext cx="219511" cy="238677"/>
            </a:xfrm>
            <a:custGeom>
              <a:rect b="b" l="l" r="r" t="t"/>
              <a:pathLst>
                <a:path extrusionOk="0" h="4832" w="4444">
                  <a:moveTo>
                    <a:pt x="2222" y="778"/>
                  </a:moveTo>
                  <a:cubicBezTo>
                    <a:pt x="2611" y="778"/>
                    <a:pt x="2920" y="882"/>
                    <a:pt x="3152" y="1089"/>
                  </a:cubicBezTo>
                  <a:cubicBezTo>
                    <a:pt x="3384" y="1295"/>
                    <a:pt x="3512" y="1555"/>
                    <a:pt x="3537" y="1870"/>
                  </a:cubicBezTo>
                  <a:lnTo>
                    <a:pt x="936" y="1870"/>
                  </a:lnTo>
                  <a:cubicBezTo>
                    <a:pt x="1009" y="1537"/>
                    <a:pt x="1162" y="1272"/>
                    <a:pt x="1394" y="1075"/>
                  </a:cubicBezTo>
                  <a:cubicBezTo>
                    <a:pt x="1625" y="877"/>
                    <a:pt x="1901" y="778"/>
                    <a:pt x="2222" y="778"/>
                  </a:cubicBezTo>
                  <a:close/>
                  <a:moveTo>
                    <a:pt x="2240" y="1"/>
                  </a:moveTo>
                  <a:cubicBezTo>
                    <a:pt x="1586" y="1"/>
                    <a:pt x="1049" y="231"/>
                    <a:pt x="630" y="691"/>
                  </a:cubicBezTo>
                  <a:cubicBezTo>
                    <a:pt x="211" y="1150"/>
                    <a:pt x="1" y="1725"/>
                    <a:pt x="1" y="2417"/>
                  </a:cubicBezTo>
                  <a:cubicBezTo>
                    <a:pt x="1" y="3114"/>
                    <a:pt x="216" y="3690"/>
                    <a:pt x="649" y="4147"/>
                  </a:cubicBezTo>
                  <a:cubicBezTo>
                    <a:pt x="1081" y="4604"/>
                    <a:pt x="1629" y="4832"/>
                    <a:pt x="2296" y="4832"/>
                  </a:cubicBezTo>
                  <a:cubicBezTo>
                    <a:pt x="2752" y="4832"/>
                    <a:pt x="3162" y="4724"/>
                    <a:pt x="3522" y="4508"/>
                  </a:cubicBezTo>
                  <a:cubicBezTo>
                    <a:pt x="3883" y="4292"/>
                    <a:pt x="4166" y="3993"/>
                    <a:pt x="4370" y="3610"/>
                  </a:cubicBezTo>
                  <a:lnTo>
                    <a:pt x="3610" y="3241"/>
                  </a:lnTo>
                  <a:cubicBezTo>
                    <a:pt x="3302" y="3783"/>
                    <a:pt x="2876" y="4054"/>
                    <a:pt x="2333" y="4054"/>
                  </a:cubicBezTo>
                  <a:cubicBezTo>
                    <a:pt x="1938" y="4054"/>
                    <a:pt x="1599" y="3919"/>
                    <a:pt x="1315" y="3647"/>
                  </a:cubicBezTo>
                  <a:cubicBezTo>
                    <a:pt x="1031" y="3375"/>
                    <a:pt x="883" y="3018"/>
                    <a:pt x="871" y="2574"/>
                  </a:cubicBezTo>
                  <a:lnTo>
                    <a:pt x="4434" y="2574"/>
                  </a:lnTo>
                  <a:lnTo>
                    <a:pt x="4443" y="2481"/>
                  </a:lnTo>
                  <a:cubicBezTo>
                    <a:pt x="4443" y="1698"/>
                    <a:pt x="4244" y="1089"/>
                    <a:pt x="3846" y="653"/>
                  </a:cubicBezTo>
                  <a:cubicBezTo>
                    <a:pt x="3448" y="218"/>
                    <a:pt x="2913" y="1"/>
                    <a:pt x="2240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6314981" y="1760426"/>
              <a:ext cx="138602" cy="230477"/>
            </a:xfrm>
            <a:custGeom>
              <a:rect b="b" l="l" r="r" t="t"/>
              <a:pathLst>
                <a:path extrusionOk="0" h="4666" w="2806">
                  <a:moveTo>
                    <a:pt x="2176" y="1"/>
                  </a:moveTo>
                  <a:cubicBezTo>
                    <a:pt x="1917" y="1"/>
                    <a:pt x="1653" y="86"/>
                    <a:pt x="1385" y="255"/>
                  </a:cubicBezTo>
                  <a:cubicBezTo>
                    <a:pt x="1116" y="425"/>
                    <a:pt x="939" y="630"/>
                    <a:pt x="852" y="870"/>
                  </a:cubicBezTo>
                  <a:lnTo>
                    <a:pt x="816" y="870"/>
                  </a:lnTo>
                  <a:lnTo>
                    <a:pt x="816" y="130"/>
                  </a:lnTo>
                  <a:lnTo>
                    <a:pt x="1" y="130"/>
                  </a:lnTo>
                  <a:lnTo>
                    <a:pt x="1" y="4665"/>
                  </a:lnTo>
                  <a:lnTo>
                    <a:pt x="852" y="4665"/>
                  </a:lnTo>
                  <a:lnTo>
                    <a:pt x="852" y="2166"/>
                  </a:lnTo>
                  <a:cubicBezTo>
                    <a:pt x="852" y="1821"/>
                    <a:pt x="971" y="1518"/>
                    <a:pt x="1209" y="1259"/>
                  </a:cubicBezTo>
                  <a:cubicBezTo>
                    <a:pt x="1446" y="1000"/>
                    <a:pt x="1726" y="870"/>
                    <a:pt x="2046" y="870"/>
                  </a:cubicBezTo>
                  <a:cubicBezTo>
                    <a:pt x="2274" y="870"/>
                    <a:pt x="2441" y="892"/>
                    <a:pt x="2546" y="935"/>
                  </a:cubicBezTo>
                  <a:lnTo>
                    <a:pt x="2806" y="112"/>
                  </a:lnTo>
                  <a:cubicBezTo>
                    <a:pt x="2632" y="37"/>
                    <a:pt x="2423" y="1"/>
                    <a:pt x="2176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568673" y="1759487"/>
              <a:ext cx="230477" cy="238677"/>
            </a:xfrm>
            <a:custGeom>
              <a:rect b="b" l="l" r="r" t="t"/>
              <a:pathLst>
                <a:path extrusionOk="0" h="4832" w="4666">
                  <a:moveTo>
                    <a:pt x="2333" y="778"/>
                  </a:moveTo>
                  <a:cubicBezTo>
                    <a:pt x="2747" y="778"/>
                    <a:pt x="3098" y="932"/>
                    <a:pt x="3388" y="1241"/>
                  </a:cubicBezTo>
                  <a:cubicBezTo>
                    <a:pt x="3673" y="1543"/>
                    <a:pt x="3814" y="1935"/>
                    <a:pt x="3814" y="2417"/>
                  </a:cubicBezTo>
                  <a:cubicBezTo>
                    <a:pt x="3814" y="2904"/>
                    <a:pt x="3673" y="3298"/>
                    <a:pt x="3388" y="3601"/>
                  </a:cubicBezTo>
                  <a:cubicBezTo>
                    <a:pt x="3105" y="3903"/>
                    <a:pt x="2753" y="4054"/>
                    <a:pt x="2333" y="4054"/>
                  </a:cubicBezTo>
                  <a:cubicBezTo>
                    <a:pt x="1914" y="4054"/>
                    <a:pt x="1562" y="3903"/>
                    <a:pt x="1278" y="3601"/>
                  </a:cubicBezTo>
                  <a:cubicBezTo>
                    <a:pt x="995" y="3298"/>
                    <a:pt x="853" y="2904"/>
                    <a:pt x="853" y="2417"/>
                  </a:cubicBezTo>
                  <a:cubicBezTo>
                    <a:pt x="853" y="1935"/>
                    <a:pt x="995" y="1543"/>
                    <a:pt x="1278" y="1241"/>
                  </a:cubicBezTo>
                  <a:cubicBezTo>
                    <a:pt x="1568" y="932"/>
                    <a:pt x="1921" y="778"/>
                    <a:pt x="2333" y="778"/>
                  </a:cubicBezTo>
                  <a:close/>
                  <a:moveTo>
                    <a:pt x="2333" y="1"/>
                  </a:moveTo>
                  <a:cubicBezTo>
                    <a:pt x="1661" y="1"/>
                    <a:pt x="1102" y="230"/>
                    <a:pt x="658" y="686"/>
                  </a:cubicBezTo>
                  <a:cubicBezTo>
                    <a:pt x="221" y="1143"/>
                    <a:pt x="1" y="1720"/>
                    <a:pt x="1" y="2417"/>
                  </a:cubicBezTo>
                  <a:cubicBezTo>
                    <a:pt x="1" y="3114"/>
                    <a:pt x="221" y="3690"/>
                    <a:pt x="658" y="4147"/>
                  </a:cubicBezTo>
                  <a:cubicBezTo>
                    <a:pt x="1102" y="4604"/>
                    <a:pt x="1661" y="4832"/>
                    <a:pt x="2333" y="4832"/>
                  </a:cubicBezTo>
                  <a:cubicBezTo>
                    <a:pt x="3006" y="4832"/>
                    <a:pt x="3561" y="4604"/>
                    <a:pt x="3999" y="4147"/>
                  </a:cubicBezTo>
                  <a:cubicBezTo>
                    <a:pt x="4443" y="3697"/>
                    <a:pt x="4665" y="3119"/>
                    <a:pt x="4665" y="2417"/>
                  </a:cubicBezTo>
                  <a:cubicBezTo>
                    <a:pt x="4665" y="1720"/>
                    <a:pt x="4443" y="1143"/>
                    <a:pt x="3999" y="686"/>
                  </a:cubicBezTo>
                  <a:cubicBezTo>
                    <a:pt x="3561" y="230"/>
                    <a:pt x="3006" y="1"/>
                    <a:pt x="2333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807103" y="1659858"/>
              <a:ext cx="155495" cy="331045"/>
            </a:xfrm>
            <a:custGeom>
              <a:rect b="b" l="l" r="r" t="t"/>
              <a:pathLst>
                <a:path extrusionOk="0" h="6702" w="3148">
                  <a:moveTo>
                    <a:pt x="2388" y="0"/>
                  </a:moveTo>
                  <a:cubicBezTo>
                    <a:pt x="1938" y="0"/>
                    <a:pt x="1569" y="139"/>
                    <a:pt x="1282" y="416"/>
                  </a:cubicBezTo>
                  <a:cubicBezTo>
                    <a:pt x="995" y="694"/>
                    <a:pt x="852" y="1059"/>
                    <a:pt x="852" y="1509"/>
                  </a:cubicBezTo>
                  <a:lnTo>
                    <a:pt x="852" y="2166"/>
                  </a:lnTo>
                  <a:lnTo>
                    <a:pt x="0" y="2166"/>
                  </a:lnTo>
                  <a:lnTo>
                    <a:pt x="0" y="2943"/>
                  </a:lnTo>
                  <a:lnTo>
                    <a:pt x="852" y="2943"/>
                  </a:lnTo>
                  <a:lnTo>
                    <a:pt x="852" y="6701"/>
                  </a:lnTo>
                  <a:lnTo>
                    <a:pt x="1704" y="6701"/>
                  </a:lnTo>
                  <a:lnTo>
                    <a:pt x="1704" y="2943"/>
                  </a:lnTo>
                  <a:lnTo>
                    <a:pt x="2888" y="2943"/>
                  </a:lnTo>
                  <a:lnTo>
                    <a:pt x="2888" y="2166"/>
                  </a:lnTo>
                  <a:lnTo>
                    <a:pt x="1704" y="2166"/>
                  </a:lnTo>
                  <a:lnTo>
                    <a:pt x="1704" y="1593"/>
                  </a:lnTo>
                  <a:cubicBezTo>
                    <a:pt x="1704" y="1351"/>
                    <a:pt x="1769" y="1159"/>
                    <a:pt x="1902" y="1014"/>
                  </a:cubicBezTo>
                  <a:cubicBezTo>
                    <a:pt x="2034" y="868"/>
                    <a:pt x="2207" y="796"/>
                    <a:pt x="2416" y="796"/>
                  </a:cubicBezTo>
                  <a:cubicBezTo>
                    <a:pt x="2601" y="796"/>
                    <a:pt x="2768" y="833"/>
                    <a:pt x="2916" y="907"/>
                  </a:cubicBezTo>
                  <a:lnTo>
                    <a:pt x="3147" y="158"/>
                  </a:lnTo>
                  <a:cubicBezTo>
                    <a:pt x="2950" y="53"/>
                    <a:pt x="2696" y="0"/>
                    <a:pt x="2388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081838" y="1656202"/>
              <a:ext cx="299976" cy="341962"/>
            </a:xfrm>
            <a:custGeom>
              <a:rect b="b" l="l" r="r" t="t"/>
              <a:pathLst>
                <a:path extrusionOk="0" h="6923" w="6073">
                  <a:moveTo>
                    <a:pt x="3443" y="1"/>
                  </a:moveTo>
                  <a:cubicBezTo>
                    <a:pt x="2456" y="1"/>
                    <a:pt x="1636" y="334"/>
                    <a:pt x="982" y="1000"/>
                  </a:cubicBezTo>
                  <a:cubicBezTo>
                    <a:pt x="328" y="1654"/>
                    <a:pt x="0" y="2475"/>
                    <a:pt x="0" y="3462"/>
                  </a:cubicBezTo>
                  <a:cubicBezTo>
                    <a:pt x="0" y="4449"/>
                    <a:pt x="328" y="5273"/>
                    <a:pt x="982" y="5932"/>
                  </a:cubicBezTo>
                  <a:cubicBezTo>
                    <a:pt x="1641" y="6593"/>
                    <a:pt x="2463" y="6923"/>
                    <a:pt x="3443" y="6923"/>
                  </a:cubicBezTo>
                  <a:cubicBezTo>
                    <a:pt x="3968" y="6923"/>
                    <a:pt x="4458" y="6819"/>
                    <a:pt x="4915" y="6613"/>
                  </a:cubicBezTo>
                  <a:cubicBezTo>
                    <a:pt x="5372" y="6406"/>
                    <a:pt x="5757" y="6115"/>
                    <a:pt x="6072" y="5738"/>
                  </a:cubicBezTo>
                  <a:lnTo>
                    <a:pt x="5451" y="5137"/>
                  </a:lnTo>
                  <a:cubicBezTo>
                    <a:pt x="4883" y="5785"/>
                    <a:pt x="4215" y="6109"/>
                    <a:pt x="3443" y="6109"/>
                  </a:cubicBezTo>
                  <a:cubicBezTo>
                    <a:pt x="2709" y="6109"/>
                    <a:pt x="2096" y="5862"/>
                    <a:pt x="1602" y="5368"/>
                  </a:cubicBezTo>
                  <a:cubicBezTo>
                    <a:pt x="1114" y="4881"/>
                    <a:pt x="871" y="4245"/>
                    <a:pt x="871" y="3462"/>
                  </a:cubicBezTo>
                  <a:cubicBezTo>
                    <a:pt x="871" y="2679"/>
                    <a:pt x="1114" y="2043"/>
                    <a:pt x="1602" y="1556"/>
                  </a:cubicBezTo>
                  <a:cubicBezTo>
                    <a:pt x="2096" y="1061"/>
                    <a:pt x="2709" y="814"/>
                    <a:pt x="3443" y="814"/>
                  </a:cubicBezTo>
                  <a:cubicBezTo>
                    <a:pt x="4184" y="814"/>
                    <a:pt x="4792" y="1101"/>
                    <a:pt x="5266" y="1676"/>
                  </a:cubicBezTo>
                  <a:lnTo>
                    <a:pt x="5877" y="1083"/>
                  </a:lnTo>
                  <a:cubicBezTo>
                    <a:pt x="5254" y="361"/>
                    <a:pt x="4443" y="1"/>
                    <a:pt x="3443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397917" y="1759487"/>
              <a:ext cx="230477" cy="238677"/>
            </a:xfrm>
            <a:custGeom>
              <a:rect b="b" l="l" r="r" t="t"/>
              <a:pathLst>
                <a:path extrusionOk="0" h="4832" w="4666">
                  <a:moveTo>
                    <a:pt x="2333" y="778"/>
                  </a:moveTo>
                  <a:cubicBezTo>
                    <a:pt x="2747" y="778"/>
                    <a:pt x="3098" y="932"/>
                    <a:pt x="3388" y="1241"/>
                  </a:cubicBezTo>
                  <a:cubicBezTo>
                    <a:pt x="3672" y="1543"/>
                    <a:pt x="3814" y="1935"/>
                    <a:pt x="3814" y="2417"/>
                  </a:cubicBezTo>
                  <a:cubicBezTo>
                    <a:pt x="3814" y="2904"/>
                    <a:pt x="3672" y="3298"/>
                    <a:pt x="3388" y="3601"/>
                  </a:cubicBezTo>
                  <a:cubicBezTo>
                    <a:pt x="3105" y="3903"/>
                    <a:pt x="2753" y="4054"/>
                    <a:pt x="2333" y="4054"/>
                  </a:cubicBezTo>
                  <a:cubicBezTo>
                    <a:pt x="1914" y="4054"/>
                    <a:pt x="1562" y="3903"/>
                    <a:pt x="1278" y="3601"/>
                  </a:cubicBezTo>
                  <a:cubicBezTo>
                    <a:pt x="995" y="3298"/>
                    <a:pt x="853" y="2904"/>
                    <a:pt x="853" y="2417"/>
                  </a:cubicBezTo>
                  <a:cubicBezTo>
                    <a:pt x="853" y="1935"/>
                    <a:pt x="995" y="1543"/>
                    <a:pt x="1278" y="1241"/>
                  </a:cubicBezTo>
                  <a:cubicBezTo>
                    <a:pt x="1568" y="932"/>
                    <a:pt x="1920" y="778"/>
                    <a:pt x="2333" y="778"/>
                  </a:cubicBezTo>
                  <a:close/>
                  <a:moveTo>
                    <a:pt x="2333" y="1"/>
                  </a:moveTo>
                  <a:cubicBezTo>
                    <a:pt x="1661" y="1"/>
                    <a:pt x="1102" y="230"/>
                    <a:pt x="658" y="686"/>
                  </a:cubicBezTo>
                  <a:cubicBezTo>
                    <a:pt x="221" y="1143"/>
                    <a:pt x="1" y="1720"/>
                    <a:pt x="1" y="2417"/>
                  </a:cubicBezTo>
                  <a:cubicBezTo>
                    <a:pt x="1" y="3114"/>
                    <a:pt x="221" y="3690"/>
                    <a:pt x="658" y="4147"/>
                  </a:cubicBezTo>
                  <a:cubicBezTo>
                    <a:pt x="1102" y="4604"/>
                    <a:pt x="1661" y="4832"/>
                    <a:pt x="2333" y="4832"/>
                  </a:cubicBezTo>
                  <a:cubicBezTo>
                    <a:pt x="3006" y="4832"/>
                    <a:pt x="3561" y="4604"/>
                    <a:pt x="3999" y="4147"/>
                  </a:cubicBezTo>
                  <a:cubicBezTo>
                    <a:pt x="4443" y="3697"/>
                    <a:pt x="4665" y="3119"/>
                    <a:pt x="4665" y="2417"/>
                  </a:cubicBezTo>
                  <a:cubicBezTo>
                    <a:pt x="4665" y="1720"/>
                    <a:pt x="4443" y="1143"/>
                    <a:pt x="3999" y="686"/>
                  </a:cubicBezTo>
                  <a:cubicBezTo>
                    <a:pt x="3561" y="230"/>
                    <a:pt x="3006" y="1"/>
                    <a:pt x="2333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646769" y="1663513"/>
              <a:ext cx="224945" cy="334651"/>
            </a:xfrm>
            <a:custGeom>
              <a:rect b="b" l="l" r="r" t="t"/>
              <a:pathLst>
                <a:path extrusionOk="0" h="6775" w="4554">
                  <a:moveTo>
                    <a:pt x="2295" y="2721"/>
                  </a:moveTo>
                  <a:cubicBezTo>
                    <a:pt x="2708" y="2721"/>
                    <a:pt x="3051" y="2875"/>
                    <a:pt x="3323" y="3184"/>
                  </a:cubicBezTo>
                  <a:cubicBezTo>
                    <a:pt x="3600" y="3493"/>
                    <a:pt x="3739" y="3885"/>
                    <a:pt x="3739" y="4360"/>
                  </a:cubicBezTo>
                  <a:cubicBezTo>
                    <a:pt x="3739" y="4847"/>
                    <a:pt x="3600" y="5241"/>
                    <a:pt x="3323" y="5544"/>
                  </a:cubicBezTo>
                  <a:cubicBezTo>
                    <a:pt x="3056" y="5846"/>
                    <a:pt x="2714" y="5997"/>
                    <a:pt x="2295" y="5997"/>
                  </a:cubicBezTo>
                  <a:cubicBezTo>
                    <a:pt x="1888" y="5997"/>
                    <a:pt x="1546" y="5843"/>
                    <a:pt x="1267" y="5535"/>
                  </a:cubicBezTo>
                  <a:cubicBezTo>
                    <a:pt x="990" y="5232"/>
                    <a:pt x="851" y="4840"/>
                    <a:pt x="851" y="4360"/>
                  </a:cubicBezTo>
                  <a:cubicBezTo>
                    <a:pt x="851" y="3885"/>
                    <a:pt x="990" y="3493"/>
                    <a:pt x="1267" y="3184"/>
                  </a:cubicBezTo>
                  <a:cubicBezTo>
                    <a:pt x="1546" y="2875"/>
                    <a:pt x="1888" y="2721"/>
                    <a:pt x="2295" y="2721"/>
                  </a:cubicBezTo>
                  <a:close/>
                  <a:moveTo>
                    <a:pt x="3701" y="0"/>
                  </a:moveTo>
                  <a:lnTo>
                    <a:pt x="3701" y="2092"/>
                  </a:lnTo>
                  <a:lnTo>
                    <a:pt x="3739" y="2721"/>
                  </a:lnTo>
                  <a:lnTo>
                    <a:pt x="3701" y="2721"/>
                  </a:lnTo>
                  <a:cubicBezTo>
                    <a:pt x="3554" y="2486"/>
                    <a:pt x="3342" y="2298"/>
                    <a:pt x="3068" y="2157"/>
                  </a:cubicBezTo>
                  <a:cubicBezTo>
                    <a:pt x="2793" y="2015"/>
                    <a:pt x="2490" y="1944"/>
                    <a:pt x="2157" y="1944"/>
                  </a:cubicBezTo>
                  <a:cubicBezTo>
                    <a:pt x="1564" y="1944"/>
                    <a:pt x="1055" y="2178"/>
                    <a:pt x="629" y="2647"/>
                  </a:cubicBezTo>
                  <a:cubicBezTo>
                    <a:pt x="210" y="3122"/>
                    <a:pt x="0" y="3693"/>
                    <a:pt x="0" y="4360"/>
                  </a:cubicBezTo>
                  <a:cubicBezTo>
                    <a:pt x="0" y="5026"/>
                    <a:pt x="210" y="5596"/>
                    <a:pt x="629" y="6072"/>
                  </a:cubicBezTo>
                  <a:cubicBezTo>
                    <a:pt x="1055" y="6540"/>
                    <a:pt x="1564" y="6775"/>
                    <a:pt x="2157" y="6775"/>
                  </a:cubicBezTo>
                  <a:cubicBezTo>
                    <a:pt x="2490" y="6775"/>
                    <a:pt x="2793" y="6704"/>
                    <a:pt x="3068" y="6562"/>
                  </a:cubicBezTo>
                  <a:cubicBezTo>
                    <a:pt x="3342" y="6420"/>
                    <a:pt x="3554" y="6232"/>
                    <a:pt x="3701" y="5997"/>
                  </a:cubicBezTo>
                  <a:lnTo>
                    <a:pt x="3739" y="5997"/>
                  </a:lnTo>
                  <a:lnTo>
                    <a:pt x="3739" y="6627"/>
                  </a:lnTo>
                  <a:lnTo>
                    <a:pt x="4553" y="6627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7902536" y="1759487"/>
              <a:ext cx="219511" cy="238677"/>
            </a:xfrm>
            <a:custGeom>
              <a:rect b="b" l="l" r="r" t="t"/>
              <a:pathLst>
                <a:path extrusionOk="0" h="4832" w="4444">
                  <a:moveTo>
                    <a:pt x="2222" y="778"/>
                  </a:moveTo>
                  <a:cubicBezTo>
                    <a:pt x="2611" y="778"/>
                    <a:pt x="2920" y="882"/>
                    <a:pt x="3151" y="1089"/>
                  </a:cubicBezTo>
                  <a:cubicBezTo>
                    <a:pt x="3384" y="1295"/>
                    <a:pt x="3511" y="1555"/>
                    <a:pt x="3536" y="1870"/>
                  </a:cubicBezTo>
                  <a:lnTo>
                    <a:pt x="935" y="1870"/>
                  </a:lnTo>
                  <a:cubicBezTo>
                    <a:pt x="1010" y="1537"/>
                    <a:pt x="1163" y="1272"/>
                    <a:pt x="1394" y="1075"/>
                  </a:cubicBezTo>
                  <a:cubicBezTo>
                    <a:pt x="1625" y="877"/>
                    <a:pt x="1900" y="778"/>
                    <a:pt x="2222" y="778"/>
                  </a:cubicBezTo>
                  <a:close/>
                  <a:moveTo>
                    <a:pt x="2240" y="1"/>
                  </a:moveTo>
                  <a:cubicBezTo>
                    <a:pt x="1586" y="1"/>
                    <a:pt x="1049" y="231"/>
                    <a:pt x="630" y="691"/>
                  </a:cubicBezTo>
                  <a:cubicBezTo>
                    <a:pt x="211" y="1150"/>
                    <a:pt x="1" y="1725"/>
                    <a:pt x="1" y="2417"/>
                  </a:cubicBezTo>
                  <a:cubicBezTo>
                    <a:pt x="1" y="3114"/>
                    <a:pt x="216" y="3690"/>
                    <a:pt x="648" y="4147"/>
                  </a:cubicBezTo>
                  <a:cubicBezTo>
                    <a:pt x="1080" y="4604"/>
                    <a:pt x="1629" y="4832"/>
                    <a:pt x="2296" y="4832"/>
                  </a:cubicBezTo>
                  <a:cubicBezTo>
                    <a:pt x="2752" y="4832"/>
                    <a:pt x="3162" y="4724"/>
                    <a:pt x="3522" y="4508"/>
                  </a:cubicBezTo>
                  <a:cubicBezTo>
                    <a:pt x="3883" y="4292"/>
                    <a:pt x="4166" y="3993"/>
                    <a:pt x="4368" y="3610"/>
                  </a:cubicBezTo>
                  <a:lnTo>
                    <a:pt x="3610" y="3241"/>
                  </a:lnTo>
                  <a:cubicBezTo>
                    <a:pt x="3301" y="3783"/>
                    <a:pt x="2876" y="4054"/>
                    <a:pt x="2333" y="4054"/>
                  </a:cubicBezTo>
                  <a:cubicBezTo>
                    <a:pt x="1938" y="4054"/>
                    <a:pt x="1599" y="3919"/>
                    <a:pt x="1314" y="3647"/>
                  </a:cubicBezTo>
                  <a:cubicBezTo>
                    <a:pt x="1031" y="3375"/>
                    <a:pt x="883" y="3018"/>
                    <a:pt x="870" y="2574"/>
                  </a:cubicBezTo>
                  <a:lnTo>
                    <a:pt x="4433" y="2574"/>
                  </a:lnTo>
                  <a:lnTo>
                    <a:pt x="4443" y="2481"/>
                  </a:lnTo>
                  <a:cubicBezTo>
                    <a:pt x="4443" y="1698"/>
                    <a:pt x="4244" y="1089"/>
                    <a:pt x="3846" y="653"/>
                  </a:cubicBezTo>
                  <a:cubicBezTo>
                    <a:pt x="3448" y="218"/>
                    <a:pt x="2912" y="1"/>
                    <a:pt x="2240" y="1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3208233" y="1627504"/>
              <a:ext cx="361028" cy="370611"/>
            </a:xfrm>
            <a:custGeom>
              <a:rect b="b" l="l" r="r" t="t"/>
              <a:pathLst>
                <a:path extrusionOk="0" h="7503" w="7309">
                  <a:moveTo>
                    <a:pt x="3805" y="0"/>
                  </a:moveTo>
                  <a:cubicBezTo>
                    <a:pt x="1738" y="0"/>
                    <a:pt x="1" y="1683"/>
                    <a:pt x="1" y="3751"/>
                  </a:cubicBezTo>
                  <a:cubicBezTo>
                    <a:pt x="1" y="5818"/>
                    <a:pt x="1738" y="7502"/>
                    <a:pt x="3805" y="7502"/>
                  </a:cubicBezTo>
                  <a:cubicBezTo>
                    <a:pt x="4921" y="7502"/>
                    <a:pt x="5763" y="7136"/>
                    <a:pt x="6422" y="6450"/>
                  </a:cubicBezTo>
                  <a:cubicBezTo>
                    <a:pt x="7098" y="5773"/>
                    <a:pt x="7309" y="4821"/>
                    <a:pt x="7309" y="4053"/>
                  </a:cubicBezTo>
                  <a:cubicBezTo>
                    <a:pt x="7309" y="3821"/>
                    <a:pt x="7287" y="3605"/>
                    <a:pt x="7253" y="3425"/>
                  </a:cubicBezTo>
                  <a:lnTo>
                    <a:pt x="3823" y="3425"/>
                  </a:lnTo>
                  <a:lnTo>
                    <a:pt x="3823" y="4450"/>
                  </a:lnTo>
                  <a:lnTo>
                    <a:pt x="6255" y="4450"/>
                  </a:lnTo>
                  <a:cubicBezTo>
                    <a:pt x="6180" y="5020"/>
                    <a:pt x="5989" y="5437"/>
                    <a:pt x="5699" y="5728"/>
                  </a:cubicBezTo>
                  <a:cubicBezTo>
                    <a:pt x="5342" y="6084"/>
                    <a:pt x="4784" y="6478"/>
                    <a:pt x="3805" y="6478"/>
                  </a:cubicBezTo>
                  <a:cubicBezTo>
                    <a:pt x="2297" y="6478"/>
                    <a:pt x="1116" y="5261"/>
                    <a:pt x="1116" y="3751"/>
                  </a:cubicBezTo>
                  <a:cubicBezTo>
                    <a:pt x="1116" y="2242"/>
                    <a:pt x="2297" y="1025"/>
                    <a:pt x="3805" y="1025"/>
                  </a:cubicBezTo>
                  <a:cubicBezTo>
                    <a:pt x="4620" y="1025"/>
                    <a:pt x="5214" y="1346"/>
                    <a:pt x="5653" y="1757"/>
                  </a:cubicBezTo>
                  <a:lnTo>
                    <a:pt x="6375" y="1034"/>
                  </a:lnTo>
                  <a:cubicBezTo>
                    <a:pt x="5763" y="448"/>
                    <a:pt x="4948" y="0"/>
                    <a:pt x="3805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3587932" y="1759438"/>
              <a:ext cx="239467" cy="238677"/>
            </a:xfrm>
            <a:custGeom>
              <a:rect b="b" l="l" r="r" t="t"/>
              <a:pathLst>
                <a:path extrusionOk="0" h="4832" w="4848">
                  <a:moveTo>
                    <a:pt x="2424" y="952"/>
                  </a:moveTo>
                  <a:cubicBezTo>
                    <a:pt x="3155" y="952"/>
                    <a:pt x="3787" y="1547"/>
                    <a:pt x="3787" y="2417"/>
                  </a:cubicBezTo>
                  <a:cubicBezTo>
                    <a:pt x="3787" y="3276"/>
                    <a:pt x="3155" y="3880"/>
                    <a:pt x="2424" y="3880"/>
                  </a:cubicBezTo>
                  <a:cubicBezTo>
                    <a:pt x="1692" y="3880"/>
                    <a:pt x="1061" y="3276"/>
                    <a:pt x="1061" y="2417"/>
                  </a:cubicBezTo>
                  <a:cubicBezTo>
                    <a:pt x="1061" y="1547"/>
                    <a:pt x="1692" y="952"/>
                    <a:pt x="2424" y="952"/>
                  </a:cubicBezTo>
                  <a:close/>
                  <a:moveTo>
                    <a:pt x="2424" y="0"/>
                  </a:moveTo>
                  <a:cubicBezTo>
                    <a:pt x="1088" y="0"/>
                    <a:pt x="0" y="1016"/>
                    <a:pt x="0" y="2417"/>
                  </a:cubicBezTo>
                  <a:cubicBezTo>
                    <a:pt x="0" y="3807"/>
                    <a:pt x="1088" y="4831"/>
                    <a:pt x="2424" y="4831"/>
                  </a:cubicBezTo>
                  <a:cubicBezTo>
                    <a:pt x="3759" y="4831"/>
                    <a:pt x="4847" y="3807"/>
                    <a:pt x="4847" y="2417"/>
                  </a:cubicBezTo>
                  <a:cubicBezTo>
                    <a:pt x="4847" y="1016"/>
                    <a:pt x="3759" y="0"/>
                    <a:pt x="2424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849133" y="1759438"/>
              <a:ext cx="239467" cy="238677"/>
            </a:xfrm>
            <a:custGeom>
              <a:rect b="b" l="l" r="r" t="t"/>
              <a:pathLst>
                <a:path extrusionOk="0" h="4832" w="4848">
                  <a:moveTo>
                    <a:pt x="2424" y="952"/>
                  </a:moveTo>
                  <a:cubicBezTo>
                    <a:pt x="3155" y="952"/>
                    <a:pt x="3786" y="1547"/>
                    <a:pt x="3786" y="2417"/>
                  </a:cubicBezTo>
                  <a:cubicBezTo>
                    <a:pt x="3786" y="3276"/>
                    <a:pt x="3155" y="3880"/>
                    <a:pt x="2424" y="3880"/>
                  </a:cubicBezTo>
                  <a:cubicBezTo>
                    <a:pt x="1692" y="3880"/>
                    <a:pt x="1061" y="3276"/>
                    <a:pt x="1061" y="2417"/>
                  </a:cubicBezTo>
                  <a:cubicBezTo>
                    <a:pt x="1061" y="1547"/>
                    <a:pt x="1692" y="952"/>
                    <a:pt x="2424" y="952"/>
                  </a:cubicBezTo>
                  <a:close/>
                  <a:moveTo>
                    <a:pt x="2424" y="0"/>
                  </a:moveTo>
                  <a:cubicBezTo>
                    <a:pt x="1088" y="0"/>
                    <a:pt x="0" y="1016"/>
                    <a:pt x="0" y="2417"/>
                  </a:cubicBezTo>
                  <a:cubicBezTo>
                    <a:pt x="0" y="3807"/>
                    <a:pt x="1088" y="4831"/>
                    <a:pt x="2424" y="4831"/>
                  </a:cubicBezTo>
                  <a:cubicBezTo>
                    <a:pt x="3759" y="4831"/>
                    <a:pt x="4847" y="3807"/>
                    <a:pt x="4847" y="2417"/>
                  </a:cubicBezTo>
                  <a:cubicBezTo>
                    <a:pt x="4847" y="1016"/>
                    <a:pt x="3759" y="0"/>
                    <a:pt x="2424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110284" y="1759438"/>
              <a:ext cx="228699" cy="345765"/>
            </a:xfrm>
            <a:custGeom>
              <a:rect b="b" l="l" r="r" t="t"/>
              <a:pathLst>
                <a:path extrusionOk="0" h="7000" w="4630">
                  <a:moveTo>
                    <a:pt x="2406" y="952"/>
                  </a:moveTo>
                  <a:cubicBezTo>
                    <a:pt x="3129" y="952"/>
                    <a:pt x="3695" y="1575"/>
                    <a:pt x="3695" y="2426"/>
                  </a:cubicBezTo>
                  <a:cubicBezTo>
                    <a:pt x="3695" y="3266"/>
                    <a:pt x="3129" y="3880"/>
                    <a:pt x="2406" y="3880"/>
                  </a:cubicBezTo>
                  <a:cubicBezTo>
                    <a:pt x="1675" y="3880"/>
                    <a:pt x="1062" y="3266"/>
                    <a:pt x="1062" y="2426"/>
                  </a:cubicBezTo>
                  <a:cubicBezTo>
                    <a:pt x="1062" y="1575"/>
                    <a:pt x="1675" y="952"/>
                    <a:pt x="2406" y="952"/>
                  </a:cubicBezTo>
                  <a:close/>
                  <a:moveTo>
                    <a:pt x="2315" y="0"/>
                  </a:moveTo>
                  <a:cubicBezTo>
                    <a:pt x="1107" y="0"/>
                    <a:pt x="1" y="1062"/>
                    <a:pt x="1" y="2426"/>
                  </a:cubicBezTo>
                  <a:cubicBezTo>
                    <a:pt x="1" y="3779"/>
                    <a:pt x="1107" y="4831"/>
                    <a:pt x="2315" y="4831"/>
                  </a:cubicBezTo>
                  <a:cubicBezTo>
                    <a:pt x="2891" y="4831"/>
                    <a:pt x="3348" y="4575"/>
                    <a:pt x="3585" y="4282"/>
                  </a:cubicBezTo>
                  <a:lnTo>
                    <a:pt x="3623" y="4282"/>
                  </a:lnTo>
                  <a:lnTo>
                    <a:pt x="3623" y="4630"/>
                  </a:lnTo>
                  <a:cubicBezTo>
                    <a:pt x="3623" y="5555"/>
                    <a:pt x="3129" y="6049"/>
                    <a:pt x="2333" y="6049"/>
                  </a:cubicBezTo>
                  <a:cubicBezTo>
                    <a:pt x="1684" y="6049"/>
                    <a:pt x="1281" y="5582"/>
                    <a:pt x="1116" y="5188"/>
                  </a:cubicBezTo>
                  <a:lnTo>
                    <a:pt x="192" y="5573"/>
                  </a:lnTo>
                  <a:cubicBezTo>
                    <a:pt x="458" y="6213"/>
                    <a:pt x="1162" y="6999"/>
                    <a:pt x="2333" y="6999"/>
                  </a:cubicBezTo>
                  <a:cubicBezTo>
                    <a:pt x="3576" y="6999"/>
                    <a:pt x="4629" y="6267"/>
                    <a:pt x="4629" y="4484"/>
                  </a:cubicBezTo>
                  <a:lnTo>
                    <a:pt x="4629" y="147"/>
                  </a:lnTo>
                  <a:lnTo>
                    <a:pt x="3623" y="147"/>
                  </a:lnTo>
                  <a:lnTo>
                    <a:pt x="3623" y="541"/>
                  </a:lnTo>
                  <a:lnTo>
                    <a:pt x="3585" y="541"/>
                  </a:lnTo>
                  <a:cubicBezTo>
                    <a:pt x="3348" y="257"/>
                    <a:pt x="2891" y="0"/>
                    <a:pt x="2315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4375239" y="1641334"/>
              <a:ext cx="52457" cy="349568"/>
            </a:xfrm>
            <a:custGeom>
              <a:rect b="b" l="l" r="r" t="t"/>
              <a:pathLst>
                <a:path extrusionOk="0" h="7077" w="1062">
                  <a:moveTo>
                    <a:pt x="1" y="0"/>
                  </a:moveTo>
                  <a:lnTo>
                    <a:pt x="1" y="7076"/>
                  </a:lnTo>
                  <a:lnTo>
                    <a:pt x="1061" y="7076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452937" y="1759438"/>
              <a:ext cx="220055" cy="238677"/>
            </a:xfrm>
            <a:custGeom>
              <a:rect b="b" l="l" r="r" t="t"/>
              <a:pathLst>
                <a:path extrusionOk="0" h="4832" w="4455">
                  <a:moveTo>
                    <a:pt x="2315" y="934"/>
                  </a:moveTo>
                  <a:cubicBezTo>
                    <a:pt x="2735" y="934"/>
                    <a:pt x="3092" y="1144"/>
                    <a:pt x="3211" y="1446"/>
                  </a:cubicBezTo>
                  <a:lnTo>
                    <a:pt x="1052" y="2343"/>
                  </a:lnTo>
                  <a:cubicBezTo>
                    <a:pt x="1025" y="1409"/>
                    <a:pt x="1775" y="934"/>
                    <a:pt x="2315" y="934"/>
                  </a:cubicBezTo>
                  <a:close/>
                  <a:moveTo>
                    <a:pt x="2278" y="0"/>
                  </a:moveTo>
                  <a:cubicBezTo>
                    <a:pt x="1034" y="0"/>
                    <a:pt x="0" y="980"/>
                    <a:pt x="0" y="2417"/>
                  </a:cubicBezTo>
                  <a:cubicBezTo>
                    <a:pt x="0" y="3770"/>
                    <a:pt x="1025" y="4831"/>
                    <a:pt x="2396" y="4831"/>
                  </a:cubicBezTo>
                  <a:cubicBezTo>
                    <a:pt x="3503" y="4831"/>
                    <a:pt x="4144" y="4154"/>
                    <a:pt x="4409" y="3761"/>
                  </a:cubicBezTo>
                  <a:lnTo>
                    <a:pt x="3586" y="3212"/>
                  </a:lnTo>
                  <a:cubicBezTo>
                    <a:pt x="3312" y="3614"/>
                    <a:pt x="2937" y="3880"/>
                    <a:pt x="2396" y="3880"/>
                  </a:cubicBezTo>
                  <a:cubicBezTo>
                    <a:pt x="1857" y="3880"/>
                    <a:pt x="1473" y="3633"/>
                    <a:pt x="1226" y="3147"/>
                  </a:cubicBezTo>
                  <a:lnTo>
                    <a:pt x="4454" y="1813"/>
                  </a:lnTo>
                  <a:lnTo>
                    <a:pt x="4345" y="1537"/>
                  </a:lnTo>
                  <a:cubicBezTo>
                    <a:pt x="4144" y="998"/>
                    <a:pt x="3531" y="0"/>
                    <a:pt x="2278" y="0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296697" y="1465241"/>
              <a:ext cx="695136" cy="695086"/>
            </a:xfrm>
            <a:custGeom>
              <a:rect b="b" l="l" r="r" t="t"/>
              <a:pathLst>
                <a:path extrusionOk="0" h="14072" w="14073">
                  <a:moveTo>
                    <a:pt x="7034" y="0"/>
                  </a:moveTo>
                  <a:lnTo>
                    <a:pt x="6475" y="560"/>
                  </a:lnTo>
                  <a:lnTo>
                    <a:pt x="5417" y="1617"/>
                  </a:lnTo>
                  <a:lnTo>
                    <a:pt x="4975" y="2043"/>
                  </a:lnTo>
                  <a:lnTo>
                    <a:pt x="2060" y="2043"/>
                  </a:lnTo>
                  <a:lnTo>
                    <a:pt x="2060" y="4975"/>
                  </a:lnTo>
                  <a:lnTo>
                    <a:pt x="1" y="7039"/>
                  </a:lnTo>
                  <a:lnTo>
                    <a:pt x="1618" y="8656"/>
                  </a:lnTo>
                  <a:lnTo>
                    <a:pt x="2060" y="9098"/>
                  </a:lnTo>
                  <a:lnTo>
                    <a:pt x="2060" y="12013"/>
                  </a:lnTo>
                  <a:lnTo>
                    <a:pt x="4975" y="12013"/>
                  </a:lnTo>
                  <a:lnTo>
                    <a:pt x="7034" y="14072"/>
                  </a:lnTo>
                  <a:lnTo>
                    <a:pt x="9098" y="12013"/>
                  </a:lnTo>
                  <a:lnTo>
                    <a:pt x="12008" y="12013"/>
                  </a:lnTo>
                  <a:lnTo>
                    <a:pt x="12008" y="9098"/>
                  </a:lnTo>
                  <a:lnTo>
                    <a:pt x="14072" y="7039"/>
                  </a:lnTo>
                  <a:lnTo>
                    <a:pt x="12008" y="4975"/>
                  </a:lnTo>
                  <a:lnTo>
                    <a:pt x="12008" y="2043"/>
                  </a:lnTo>
                  <a:lnTo>
                    <a:pt x="9070" y="2043"/>
                  </a:lnTo>
                  <a:lnTo>
                    <a:pt x="7034" y="0"/>
                  </a:lnTo>
                  <a:close/>
                </a:path>
              </a:pathLst>
            </a:custGeom>
            <a:solidFill>
              <a:srgbClr val="F9AB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443203" y="1611994"/>
              <a:ext cx="401927" cy="401927"/>
            </a:xfrm>
            <a:custGeom>
              <a:rect b="b" l="l" r="r" t="t"/>
              <a:pathLst>
                <a:path extrusionOk="0" h="8137" w="8137">
                  <a:moveTo>
                    <a:pt x="4074" y="0"/>
                  </a:moveTo>
                  <a:cubicBezTo>
                    <a:pt x="4072" y="0"/>
                    <a:pt x="4070" y="0"/>
                    <a:pt x="4068" y="0"/>
                  </a:cubicBezTo>
                  <a:cubicBezTo>
                    <a:pt x="1822" y="0"/>
                    <a:pt x="0" y="1822"/>
                    <a:pt x="0" y="4068"/>
                  </a:cubicBezTo>
                  <a:cubicBezTo>
                    <a:pt x="0" y="6315"/>
                    <a:pt x="1822" y="8136"/>
                    <a:pt x="4068" y="8136"/>
                  </a:cubicBezTo>
                  <a:cubicBezTo>
                    <a:pt x="6315" y="8136"/>
                    <a:pt x="8136" y="6315"/>
                    <a:pt x="8136" y="4068"/>
                  </a:cubicBezTo>
                  <a:lnTo>
                    <a:pt x="8136" y="4056"/>
                  </a:lnTo>
                  <a:cubicBezTo>
                    <a:pt x="8133" y="1816"/>
                    <a:pt x="6315" y="0"/>
                    <a:pt x="4074" y="0"/>
                  </a:cubicBezTo>
                  <a:close/>
                </a:path>
              </a:pathLst>
            </a:custGeom>
            <a:solidFill>
              <a:srgbClr val="E374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607194" y="1712117"/>
              <a:ext cx="76809" cy="191010"/>
            </a:xfrm>
            <a:custGeom>
              <a:rect b="b" l="l" r="r" t="t"/>
              <a:pathLst>
                <a:path extrusionOk="0" h="3867" w="1555">
                  <a:moveTo>
                    <a:pt x="1004" y="1"/>
                  </a:moveTo>
                  <a:lnTo>
                    <a:pt x="1" y="3718"/>
                  </a:lnTo>
                  <a:lnTo>
                    <a:pt x="552" y="3866"/>
                  </a:lnTo>
                  <a:lnTo>
                    <a:pt x="1555" y="149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516406" y="1742397"/>
              <a:ext cx="255965" cy="130551"/>
            </a:xfrm>
            <a:custGeom>
              <a:rect b="b" l="l" r="r" t="t"/>
              <a:pathLst>
                <a:path extrusionOk="0" h="2643" w="5182">
                  <a:moveTo>
                    <a:pt x="3995" y="1"/>
                  </a:moveTo>
                  <a:lnTo>
                    <a:pt x="3576" y="382"/>
                  </a:lnTo>
                  <a:lnTo>
                    <a:pt x="4416" y="1317"/>
                  </a:lnTo>
                  <a:lnTo>
                    <a:pt x="3576" y="2250"/>
                  </a:lnTo>
                  <a:lnTo>
                    <a:pt x="4001" y="2631"/>
                  </a:lnTo>
                  <a:lnTo>
                    <a:pt x="5182" y="1317"/>
                  </a:lnTo>
                  <a:lnTo>
                    <a:pt x="3995" y="1"/>
                  </a:lnTo>
                  <a:close/>
                  <a:moveTo>
                    <a:pt x="1182" y="7"/>
                  </a:moveTo>
                  <a:lnTo>
                    <a:pt x="1" y="1321"/>
                  </a:lnTo>
                  <a:lnTo>
                    <a:pt x="1182" y="2643"/>
                  </a:lnTo>
                  <a:lnTo>
                    <a:pt x="1607" y="2262"/>
                  </a:lnTo>
                  <a:lnTo>
                    <a:pt x="768" y="1327"/>
                  </a:lnTo>
                  <a:lnTo>
                    <a:pt x="1607" y="387"/>
                  </a:lnTo>
                  <a:lnTo>
                    <a:pt x="1182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3"/>
          <p:cNvSpPr txBox="1"/>
          <p:nvPr/>
        </p:nvSpPr>
        <p:spPr>
          <a:xfrm>
            <a:off x="842250" y="2627450"/>
            <a:ext cx="6737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5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Kannupriya Kalra</a:t>
            </a:r>
            <a:endParaRPr sz="5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852824" y="3713488"/>
            <a:ext cx="577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0868B"/>
                </a:solidFill>
                <a:latin typeface="Google Sans"/>
                <a:ea typeface="Google Sans"/>
                <a:cs typeface="Google Sans"/>
                <a:sym typeface="Google Sans"/>
              </a:rPr>
              <a:t>Scala Center</a:t>
            </a:r>
            <a:endParaRPr b="1" sz="1600">
              <a:solidFill>
                <a:srgbClr val="80868B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83" y="416017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825" y="4228963"/>
            <a:ext cx="624425" cy="6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29164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Key Outcome: Traceability Unlocked</a:t>
            </a:r>
            <a:endParaRPr b="1"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311700" y="1264340"/>
            <a:ext cx="43431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Tracing Support (PR #77, #119):</a:t>
            </a:r>
            <a:r>
              <a:rPr lang="en" sz="1200">
                <a:solidFill>
                  <a:schemeClr val="dk1"/>
                </a:solidFill>
              </a:rPr>
              <a:t> Added execution flow tracking, spans, and timing. Integrated </a:t>
            </a:r>
            <a:r>
              <a:rPr b="1" lang="en" sz="1200">
                <a:solidFill>
                  <a:schemeClr val="dk1"/>
                </a:solidFill>
              </a:rPr>
              <a:t>Langfuse</a:t>
            </a:r>
            <a:r>
              <a:rPr lang="en" sz="1200">
                <a:solidFill>
                  <a:schemeClr val="dk1"/>
                </a:solidFill>
              </a:rPr>
              <a:t> for developer-friendly traces.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Type-Safe Tracing (PR #165):</a:t>
            </a:r>
            <a:r>
              <a:rPr lang="en" sz="1200">
                <a:solidFill>
                  <a:schemeClr val="dk1"/>
                </a:solidFill>
              </a:rPr>
              <a:t> Rebuilt with </a:t>
            </a:r>
            <a:r>
              <a:rPr b="1" lang="en" sz="1200">
                <a:solidFill>
                  <a:schemeClr val="dk1"/>
                </a:solidFill>
              </a:rPr>
              <a:t>sealed traits &amp; composable backends</a:t>
            </a:r>
            <a:r>
              <a:rPr lang="en" sz="1200">
                <a:solidFill>
                  <a:schemeClr val="dk1"/>
                </a:solidFill>
              </a:rPr>
              <a:t>. Ensured reliability and backward compatibility.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Demo &amp; Multi-Backend (PR #184):</a:t>
            </a:r>
            <a:r>
              <a:rPr lang="en" sz="1200">
                <a:solidFill>
                  <a:schemeClr val="dk1"/>
                </a:solidFill>
              </a:rPr>
              <a:t> Built a calculator agent for sequential tool-use. Showcased tracing with Console, Langfuse, and NoOp.</a:t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92" name="Google Shape;92;p15"/>
          <p:cNvGraphicFramePr/>
          <p:nvPr/>
        </p:nvGraphicFramePr>
        <p:xfrm>
          <a:off x="2523150" y="399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{0B2D7550-FA97-4057-818C-E34F678151B3}</a:tableStyleId>
              </a:tblPr>
              <a:tblGrid>
                <a:gridCol w="1365900"/>
                <a:gridCol w="1365900"/>
                <a:gridCol w="1365900"/>
              </a:tblGrid>
              <a:tr h="59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PRs Raised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PRs Closed / Merged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PRs Still Open</a:t>
                      </a:r>
                      <a:endParaRPr b="1" sz="10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DFF"/>
                    </a:solidFill>
                  </a:tcPr>
                </a:tc>
              </a:tr>
              <a:tr h="46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20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18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825" y="4135250"/>
            <a:ext cx="784274" cy="78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/>
          <p:nvPr/>
        </p:nvCxnSpPr>
        <p:spPr>
          <a:xfrm flipH="1" rot="10800000">
            <a:off x="2050" y="934640"/>
            <a:ext cx="9182700" cy="102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6650" y="1337725"/>
            <a:ext cx="1935525" cy="19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6181712" y="3348600"/>
            <a:ext cx="2525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Shubham Vishwakarma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29164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It Works: The Architectural Clarity</a:t>
            </a:r>
            <a:endParaRPr b="1"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11700" y="1408115"/>
            <a:ext cx="43431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LLM4S Tracing Architecture - High-Level Detailed View: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Diagram Flow:</a:t>
            </a:r>
            <a:r>
              <a:rPr lang="en" sz="1200">
                <a:solidFill>
                  <a:schemeClr val="dk1"/>
                </a:solidFill>
              </a:rPr>
              <a:t> Application Layer (Agent Orchestration/Tool Invocation) → Tracing API (StartSpan, EndSpan, TokenUsage, Error) → Tracing Composer → Backends (Langfuse, Console, NoOp)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Tracing Composer functions:</a:t>
            </a:r>
            <a:r>
              <a:rPr lang="en" sz="1200">
                <a:solidFill>
                  <a:schemeClr val="dk1"/>
                </a:solidFill>
              </a:rPr>
              <a:t> Filter &amp; Redaction, Merge &amp; Fan-out, Enrichment, Routing to Backends.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800" y="4156775"/>
            <a:ext cx="784274" cy="78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/>
          <p:nvPr/>
        </p:nvCxnSpPr>
        <p:spPr>
          <a:xfrm flipH="1" rot="10800000">
            <a:off x="2050" y="934640"/>
            <a:ext cx="9182700" cy="102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925" y="1209475"/>
            <a:ext cx="4508552" cy="300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29164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The Foundation for Future AI Systems</a:t>
            </a:r>
            <a:endParaRPr b="1" sz="4200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23350" y="1408115"/>
            <a:ext cx="4343100" cy="26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Beyond Tracing: The Next Chapter for LLM4S: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Multi-Agent Systems In Progress:</a:t>
            </a:r>
            <a:r>
              <a:rPr lang="en" sz="1200">
                <a:solidFill>
                  <a:schemeClr val="dk1"/>
                </a:solidFill>
              </a:rPr>
              <a:t> DAG-based planner, Pub-sub signals, Scala-native, type-safe orchestration.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A Real Use Case: Meeting Minutes Generator Planned</a:t>
            </a:r>
            <a:r>
              <a:rPr lang="en" sz="1200">
                <a:solidFill>
                  <a:schemeClr val="dk1"/>
                </a:solidFill>
              </a:rPr>
              <a:t> → Full traceability → every step tracked with spans/events.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800" y="4156775"/>
            <a:ext cx="784274" cy="78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flipH="1" rot="10800000">
            <a:off x="2050" y="934640"/>
            <a:ext cx="9182700" cy="10200"/>
          </a:xfrm>
          <a:prstGeom prst="straightConnector1">
            <a:avLst/>
          </a:prstGeom>
          <a:noFill/>
          <a:ln cap="flat" cmpd="sng" w="76200">
            <a:solidFill>
              <a:srgbClr val="EA43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1776" y="1408114"/>
            <a:ext cx="2123025" cy="20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5900600" y="3496775"/>
            <a:ext cx="2525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LLM4S Project Link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